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0" r:id="rId6"/>
    <p:sldId id="259" r:id="rId7"/>
    <p:sldId id="273" r:id="rId8"/>
    <p:sldId id="272" r:id="rId9"/>
    <p:sldId id="274" r:id="rId10"/>
    <p:sldId id="260" r:id="rId11"/>
    <p:sldId id="262" r:id="rId12"/>
    <p:sldId id="261" r:id="rId13"/>
    <p:sldId id="266" r:id="rId14"/>
    <p:sldId id="268" r:id="rId15"/>
    <p:sldId id="269" r:id="rId16"/>
    <p:sldId id="267" r:id="rId17"/>
    <p:sldId id="26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7" autoAdjust="0"/>
    <p:restoredTop sz="94660"/>
  </p:normalViewPr>
  <p:slideViewPr>
    <p:cSldViewPr snapToGrid="0">
      <p:cViewPr>
        <p:scale>
          <a:sx n="75" d="100"/>
          <a:sy n="75" d="100"/>
        </p:scale>
        <p:origin x="160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EEEC-09C3-43CF-B91D-B2A8085BD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AAE3-86B1-4074-849E-5D30A0FE3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FE06D-360B-4610-A8BB-027805B0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8A1F-AFFA-4827-BA22-05C72252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57281-2472-441E-B096-B7D47E222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2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424F-13A9-43F3-BA20-A81FA44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4F122-8C54-4C5E-B29F-0E0D1B01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59C7F-5B65-490B-9543-6FB08E08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2AE15-F41A-45E4-B474-419E5DB92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FD650-5DED-45FD-869A-929553AC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5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9C7638-3D21-4335-AC6C-550F49321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30691-F36E-47ED-A0D0-9FD54A6F6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B9337-4104-4C85-BD7E-B1DE0D10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AB4E3-839B-43DB-A8F3-ACD9C237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47AD-00D2-42A0-B4C7-E3414DBE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6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1511-0493-4310-819C-77052E2A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2FE38-1F56-4FC0-BB60-56A96D2DF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8C814-2E44-4E09-B082-714E7E22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15B2-67A1-4861-8ABB-DA7176E3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76EF0-D603-4A67-B6B8-AF2DAEC00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0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60B1-D2B4-4375-AE26-74882BD1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D6BC6-42C0-4B5B-B9FE-8472AD6CC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5E817-33DA-4CC5-8D18-C0488FE4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05388-4253-4E36-AF43-8C6596AD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39209-C24C-4568-BD80-1AF99991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C9A5-47A6-44D3-BA4A-1D475E75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A4B49-08EE-4112-9CD3-4B80A3015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A125F-9B95-414C-83E3-F04B72494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AEA31-6591-425B-B303-297DB5F8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E530C-EF85-41E3-A00A-C73B02BF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692EA-C9B7-4C4E-8BC0-CCBD2798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789-ABA8-4728-BFD0-9ADC642B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C58A1-919B-4C1F-AE9B-8BAF0FF1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0ED04-F76D-440D-B5D2-5DD5D6A14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93770-02A7-41A6-A3B3-5C2F71212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F4322-4285-49DE-8DD1-0FAC67EA8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A35B7-3771-4E67-93AA-066855B7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E0711-1387-48DD-AE4B-1E993522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99EC4-B48A-42DF-9FF7-618122C6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0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43C8-73F6-47F1-841F-D43F1F4C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3D7E9-8EE6-4BFE-B09A-8E4E3393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CEAC-7FBF-4092-8E9E-98D3EE95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BCE40-30C5-43BA-AC74-2EA9CB17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0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F6276-E9E4-4E2B-9289-B62CBECE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177BD-B239-4DD0-8B41-E8968354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1F24-66B9-4DF8-9DC1-6A90604E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7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291F-5EA0-414E-B1E4-7BB79D0E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5C445-CB50-4445-8AE7-3F4629CEC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37114-968D-4C70-A86C-5BBDD194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6FD83-7D8C-4F9F-A462-50DBB26E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8C240-80E6-460E-B1E2-29A2D774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1E193-B386-468C-BDA0-3AB0FC1D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4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36FD-82B2-49F1-9CFA-104A196D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FF6458-5F2B-470E-B314-BAD23C22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3E577-B2BD-49D0-AACC-9C8B096D6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18E3C-0B31-472A-BD8E-8003F15C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C6C67-5596-4492-B1A1-F47D1B4A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8EF40-B0A3-4AA8-9363-83F13BAB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68276-54B9-47F2-A84F-3DA9C46F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4F806-DB4C-4E3C-8D5D-DDF608B4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B596-0EAF-4903-9B2F-3535E460C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FF57-0F09-4C80-8BFA-06CA6F7F7ACA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1FD12-33EA-4ED6-AEE0-B0F2B3575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01BD-E99E-4A13-B304-24039FB6E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FCBCD-2268-4F7C-84D8-CC2A2F966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43820E3-459A-48C5-A668-BB8AF0262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1"/>
          <a:stretch/>
        </p:blipFill>
        <p:spPr>
          <a:xfrm>
            <a:off x="1733550" y="0"/>
            <a:ext cx="893445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CB3BC2C6-F2EE-45B9-8E7F-FBF879DF5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3550" y="6192838"/>
            <a:ext cx="9144000" cy="1655762"/>
          </a:xfrm>
        </p:spPr>
        <p:txBody>
          <a:bodyPr/>
          <a:lstStyle/>
          <a:p>
            <a:r>
              <a:rPr lang="en-US" dirty="0"/>
              <a:t>Zeno Berkhan, Nico Diefenbacher, (Paul Mayer)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1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Usecases</a:t>
            </a:r>
          </a:p>
        </p:txBody>
      </p:sp>
      <p:pic>
        <p:nvPicPr>
          <p:cNvPr id="1028" name="Picture 4" descr="https://raw.githubusercontent.com/GreenClothaWay/Website/master/doc/GCW_UML.png">
            <a:extLst>
              <a:ext uri="{FF2B5EF4-FFF2-40B4-BE49-F238E27FC236}">
                <a16:creationId xmlns:a16="http://schemas.microsoft.com/office/drawing/2014/main" id="{40C8C53C-F5D8-4806-B938-8CECD68AE5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091" y="492573"/>
            <a:ext cx="3749007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05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Django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django mtv">
            <a:extLst>
              <a:ext uri="{FF2B5EF4-FFF2-40B4-BE49-F238E27FC236}">
                <a16:creationId xmlns:a16="http://schemas.microsoft.com/office/drawing/2014/main" id="{98DCB97B-E697-497B-9B90-510ECD89EB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499675"/>
            <a:ext cx="6553545" cy="386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6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Classdiagrams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4A4140D-81E8-4DBB-B41B-6B3A156FD3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8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Account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ccount.png">
            <a:extLst>
              <a:ext uri="{FF2B5EF4-FFF2-40B4-BE49-F238E27FC236}">
                <a16:creationId xmlns:a16="http://schemas.microsoft.com/office/drawing/2014/main" id="{F9552C80-7321-4F79-ABE3-91AD6B101A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88" y="1825625"/>
            <a:ext cx="40086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7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Messages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django_messages.png">
            <a:extLst>
              <a:ext uri="{FF2B5EF4-FFF2-40B4-BE49-F238E27FC236}">
                <a16:creationId xmlns:a16="http://schemas.microsoft.com/office/drawing/2014/main" id="{1CC6F3AE-BF5F-49A7-97D1-714365B9C0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1354"/>
            <a:ext cx="5181600" cy="309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22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Inseration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nseration.png">
            <a:extLst>
              <a:ext uri="{FF2B5EF4-FFF2-40B4-BE49-F238E27FC236}">
                <a16:creationId xmlns:a16="http://schemas.microsoft.com/office/drawing/2014/main" id="{4E3AEA73-261C-41BE-A798-AA4C07B84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97" y="1825625"/>
            <a:ext cx="26196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5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Model</a:t>
            </a:r>
          </a:p>
        </p:txBody>
      </p:sp>
      <p:pic>
        <p:nvPicPr>
          <p:cNvPr id="8194" name="Picture 2" descr="db_model.png">
            <a:extLst>
              <a:ext uri="{FF2B5EF4-FFF2-40B4-BE49-F238E27FC236}">
                <a16:creationId xmlns:a16="http://schemas.microsoft.com/office/drawing/2014/main" id="{BE7D91B1-FA08-491B-8EE7-A7198CD03C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0618"/>
            <a:ext cx="5181600" cy="40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9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C128E-7694-422F-A0A2-5AFBFFB75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2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C128E-7694-422F-A0A2-5AFBFFB75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356E-F482-4A93-B321-D786A8A5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103F-5224-4780-BEA8-CE5318A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 and idea</a:t>
            </a:r>
          </a:p>
          <a:p>
            <a:r>
              <a:rPr lang="en-US" dirty="0" err="1"/>
              <a:t>Technologiestack</a:t>
            </a:r>
            <a:endParaRPr lang="en-US" dirty="0"/>
          </a:p>
          <a:p>
            <a:r>
              <a:rPr lang="en-US" dirty="0"/>
              <a:t>Project Management</a:t>
            </a:r>
          </a:p>
          <a:p>
            <a:r>
              <a:rPr lang="en-US" dirty="0"/>
              <a:t>RUP Workflow</a:t>
            </a:r>
          </a:p>
          <a:p>
            <a:r>
              <a:rPr lang="en-US" dirty="0"/>
              <a:t>Mockup</a:t>
            </a:r>
          </a:p>
          <a:p>
            <a:r>
              <a:rPr lang="en-US" dirty="0" err="1"/>
              <a:t>Usecases</a:t>
            </a:r>
            <a:endParaRPr lang="en-US" dirty="0"/>
          </a:p>
          <a:p>
            <a:r>
              <a:rPr lang="en-US" dirty="0" err="1"/>
              <a:t>Classdiagrams</a:t>
            </a:r>
            <a:r>
              <a:rPr lang="en-US" dirty="0"/>
              <a:t> and Database Model</a:t>
            </a:r>
          </a:p>
          <a:p>
            <a:r>
              <a:rPr lang="en-US" dirty="0"/>
              <a:t>Django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5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F27DEE-52D3-4452-A7B2-16D1A1DD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49" y="534473"/>
            <a:ext cx="4272985" cy="3324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FC5E8-45F0-4E06-88FE-1ADDC6890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Idea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C128E-7694-422F-A0A2-5AFBFFB75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EA3B7-6F36-4000-A6DA-2C6FFD72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08" y="3822488"/>
            <a:ext cx="3993017" cy="1554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BB35D-B347-492A-8D26-3FDD1B4BE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77" y="3822488"/>
            <a:ext cx="4085619" cy="15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904BB1-2F15-4AE1-9597-531B973E9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1"/>
          <a:stretch/>
        </p:blipFill>
        <p:spPr>
          <a:xfrm>
            <a:off x="1524000" y="191294"/>
            <a:ext cx="8934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9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E5C21-EF29-4F19-8C81-DFE175E7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8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django framework">
            <a:extLst>
              <a:ext uri="{FF2B5EF4-FFF2-40B4-BE49-F238E27FC236}">
                <a16:creationId xmlns:a16="http://schemas.microsoft.com/office/drawing/2014/main" id="{C834E699-9D97-4BF1-BBE6-69D35AD7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103" y="393874"/>
            <a:ext cx="2353486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thumb/b/b2/Bootstrap_logo.svg/1200px-Bootstrap_logo.svg.png">
            <a:extLst>
              <a:ext uri="{FF2B5EF4-FFF2-40B4-BE49-F238E27FC236}">
                <a16:creationId xmlns:a16="http://schemas.microsoft.com/office/drawing/2014/main" id="{661FD4B8-D350-4210-A6CE-2DDF84A3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76" y="2080089"/>
            <a:ext cx="1348911" cy="134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ginx">
            <a:extLst>
              <a:ext uri="{FF2B5EF4-FFF2-40B4-BE49-F238E27FC236}">
                <a16:creationId xmlns:a16="http://schemas.microsoft.com/office/drawing/2014/main" id="{23A77C1E-568F-4FAE-B377-1EBB67E4A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46" y="3507081"/>
            <a:ext cx="1706217" cy="17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unicorn">
            <a:extLst>
              <a:ext uri="{FF2B5EF4-FFF2-40B4-BE49-F238E27FC236}">
                <a16:creationId xmlns:a16="http://schemas.microsoft.com/office/drawing/2014/main" id="{268D6F4F-2F6D-40A5-A042-1EE54E37D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3" y="3839546"/>
            <a:ext cx="4059437" cy="10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youtrack logo">
            <a:extLst>
              <a:ext uri="{FF2B5EF4-FFF2-40B4-BE49-F238E27FC236}">
                <a16:creationId xmlns:a16="http://schemas.microsoft.com/office/drawing/2014/main" id="{757DD89C-47F8-4B8F-97A7-477EE021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3" y="5049421"/>
            <a:ext cx="1503847" cy="15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ycharm logo">
            <a:extLst>
              <a:ext uri="{FF2B5EF4-FFF2-40B4-BE49-F238E27FC236}">
                <a16:creationId xmlns:a16="http://schemas.microsoft.com/office/drawing/2014/main" id="{C771583B-8E69-41A5-8B8C-963ECBF66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7" y="267186"/>
            <a:ext cx="1706217" cy="170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B82631-FDA3-4F09-AB6C-12CE19297AD5}"/>
              </a:ext>
            </a:extLst>
          </p:cNvPr>
          <p:cNvCxnSpPr>
            <a:cxnSpLocks/>
          </p:cNvCxnSpPr>
          <p:nvPr/>
        </p:nvCxnSpPr>
        <p:spPr>
          <a:xfrm flipV="1">
            <a:off x="2017714" y="1301712"/>
            <a:ext cx="210638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Image result for bootstrap studio logo">
            <a:extLst>
              <a:ext uri="{FF2B5EF4-FFF2-40B4-BE49-F238E27FC236}">
                <a16:creationId xmlns:a16="http://schemas.microsoft.com/office/drawing/2014/main" id="{AB80B5C2-A899-4A9D-8714-5A66EE61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26" y="2116703"/>
            <a:ext cx="1348912" cy="134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415258-8D20-4DE1-8087-AE7EEAAE395D}"/>
              </a:ext>
            </a:extLst>
          </p:cNvPr>
          <p:cNvCxnSpPr>
            <a:cxnSpLocks/>
          </p:cNvCxnSpPr>
          <p:nvPr/>
        </p:nvCxnSpPr>
        <p:spPr>
          <a:xfrm flipV="1">
            <a:off x="1977074" y="2775376"/>
            <a:ext cx="2147029" cy="8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Image result for website symbol">
            <a:extLst>
              <a:ext uri="{FF2B5EF4-FFF2-40B4-BE49-F238E27FC236}">
                <a16:creationId xmlns:a16="http://schemas.microsoft.com/office/drawing/2014/main" id="{D5384618-FEB3-4443-8B24-D17A9233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520" y="3085788"/>
            <a:ext cx="2092723" cy="20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1AC6D2C0-C4CB-4947-BF95-82EFDF31D06C}"/>
              </a:ext>
            </a:extLst>
          </p:cNvPr>
          <p:cNvSpPr/>
          <p:nvPr/>
        </p:nvSpPr>
        <p:spPr>
          <a:xfrm>
            <a:off x="4598850" y="4030608"/>
            <a:ext cx="587164" cy="57210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B7FF68-A170-4BB0-B26D-E77515F2DA20}"/>
              </a:ext>
            </a:extLst>
          </p:cNvPr>
          <p:cNvCxnSpPr>
            <a:cxnSpLocks/>
          </p:cNvCxnSpPr>
          <p:nvPr/>
        </p:nvCxnSpPr>
        <p:spPr>
          <a:xfrm>
            <a:off x="6735766" y="4316659"/>
            <a:ext cx="22327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Image result for projektmanagement symbol">
            <a:extLst>
              <a:ext uri="{FF2B5EF4-FFF2-40B4-BE49-F238E27FC236}">
                <a16:creationId xmlns:a16="http://schemas.microsoft.com/office/drawing/2014/main" id="{7ED258DD-13DE-43D8-B30F-098244E6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064" y="5376517"/>
            <a:ext cx="1201788" cy="11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E0A178-634F-496B-835C-8E42569DCDC9}"/>
              </a:ext>
            </a:extLst>
          </p:cNvPr>
          <p:cNvCxnSpPr>
            <a:cxnSpLocks/>
          </p:cNvCxnSpPr>
          <p:nvPr/>
        </p:nvCxnSpPr>
        <p:spPr>
          <a:xfrm>
            <a:off x="2023002" y="5801344"/>
            <a:ext cx="2793757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4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4FE2-A96E-424A-BF1B-5DFF6727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1AD4B-055D-4CB4-AF10-64FC7666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Dailys</a:t>
            </a:r>
            <a:endParaRPr lang="en-US" dirty="0"/>
          </a:p>
          <a:p>
            <a:r>
              <a:rPr lang="en-US" dirty="0" err="1"/>
              <a:t>Weeklys</a:t>
            </a:r>
            <a:r>
              <a:rPr lang="en-US" dirty="0"/>
              <a:t>/Homework</a:t>
            </a:r>
          </a:p>
          <a:p>
            <a:r>
              <a:rPr lang="en-US" dirty="0"/>
              <a:t>Stay on the right path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8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0309-73C4-419D-BDEB-83544825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 Workflow (Cumulative Flow)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6C8EFD-C754-4DCA-AE58-38BB52F79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04" y="1825625"/>
            <a:ext cx="98215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5EC-9099-4BDA-BF7F-60D99B6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9DEEB6-6336-4E2A-AB69-86732BB34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899" y="1825625"/>
            <a:ext cx="75442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Widescreen</PresentationFormat>
  <Paragraphs>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Content</vt:lpstr>
      <vt:lpstr>Introduction and Idea</vt:lpstr>
      <vt:lpstr>PowerPoint Presentation</vt:lpstr>
      <vt:lpstr>PowerPoint Presentation</vt:lpstr>
      <vt:lpstr>PowerPoint Presentation</vt:lpstr>
      <vt:lpstr>Project Management</vt:lpstr>
      <vt:lpstr>RUP Workflow (Cumulative Flow)</vt:lpstr>
      <vt:lpstr>Mockup</vt:lpstr>
      <vt:lpstr>Usecases</vt:lpstr>
      <vt:lpstr>Django</vt:lpstr>
      <vt:lpstr>Classdiagrams</vt:lpstr>
      <vt:lpstr> Account</vt:lpstr>
      <vt:lpstr> Messages</vt:lpstr>
      <vt:lpstr> Inseration</vt:lpstr>
      <vt:lpstr>Database Model</vt:lpstr>
      <vt:lpstr>Demo</vt:lpstr>
      <vt:lpstr>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Diefenbacher, Nico</dc:creator>
  <cp:lastModifiedBy>Diefenbacher, Nico</cp:lastModifiedBy>
  <cp:revision>13</cp:revision>
  <dcterms:created xsi:type="dcterms:W3CDTF">2019-12-07T18:49:31Z</dcterms:created>
  <dcterms:modified xsi:type="dcterms:W3CDTF">2019-12-09T09:12:52Z</dcterms:modified>
</cp:coreProperties>
</file>